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notesSlides/notesSlide6.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0"/>
  </p:notesMasterIdLst>
  <p:sldIdLst>
    <p:sldId id="256" r:id="rId2"/>
    <p:sldId id="263" r:id="rId3"/>
    <p:sldId id="265" r:id="rId4"/>
    <p:sldId id="269" r:id="rId5"/>
    <p:sldId id="266" r:id="rId6"/>
    <p:sldId id="267" r:id="rId7"/>
    <p:sldId id="268" r:id="rId8"/>
    <p:sldId id="270" r:id="rId9"/>
  </p:sldIdLst>
  <p:sldSz cx="9144000" cy="5143500" type="screen16x9"/>
  <p:notesSz cx="6858000" cy="9144000"/>
  <p:embeddedFontLst>
    <p:embeddedFont>
      <p:font typeface="Space Grotesk" charset="0"/>
      <p:regular r:id="rId11"/>
      <p:bold r:id="rId12"/>
    </p:embeddedFont>
    <p:embeddedFont>
      <p:font typeface="Advent Pro"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1F06686C-6DB9-4E13-BFA0-F49C98FEBDE1}">
  <a:tblStyle styleId="{1F06686C-6DB9-4E13-BFA0-F49C98FEBDE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29" autoAdjust="0"/>
    <p:restoredTop sz="94660"/>
  </p:normalViewPr>
  <p:slideViewPr>
    <p:cSldViewPr>
      <p:cViewPr varScale="1">
        <p:scale>
          <a:sx n="110" d="100"/>
          <a:sy n="110" d="100"/>
        </p:scale>
        <p:origin x="-706" y="-7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1405c2b146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1405c2b146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1405c2b1469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405c2b1469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1405c2b1469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405c2b1469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1405c2b1469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405c2b1469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1405c2b1469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405c2b1469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8000"/>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4572000" y="508275"/>
            <a:ext cx="3858900" cy="3254400"/>
          </a:xfrm>
          <a:prstGeom prst="rect">
            <a:avLst/>
          </a:prstGeom>
        </p:spPr>
        <p:txBody>
          <a:bodyPr spcFirstLastPara="1" wrap="square" lIns="91425" tIns="91425" rIns="91425" bIns="91425" anchor="ctr" anchorCtr="0">
            <a:noAutofit/>
          </a:bodyPr>
          <a:lstStyle>
            <a:lvl1pPr lvl="0" algn="l">
              <a:spcBef>
                <a:spcPts val="0"/>
              </a:spcBef>
              <a:spcAft>
                <a:spcPts val="0"/>
              </a:spcAft>
              <a:buSzPts val="5700"/>
              <a:buNone/>
              <a:defRPr sz="5700" b="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smtClean="0"/>
              <a:t>Click to edit Master title style</a:t>
            </a:r>
            <a:endParaRPr/>
          </a:p>
        </p:txBody>
      </p:sp>
      <p:sp>
        <p:nvSpPr>
          <p:cNvPr id="11" name="Google Shape;11;p2"/>
          <p:cNvSpPr txBox="1">
            <a:spLocks noGrp="1"/>
          </p:cNvSpPr>
          <p:nvPr>
            <p:ph type="subTitle" idx="1"/>
          </p:nvPr>
        </p:nvSpPr>
        <p:spPr>
          <a:xfrm>
            <a:off x="4572000" y="4128300"/>
            <a:ext cx="3858900" cy="475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US" smtClean="0"/>
              <a:t>Click to edit Master subtitle style</a:t>
            </a:r>
            <a:endParaRPr/>
          </a:p>
        </p:txBody>
      </p:sp>
      <p:pic>
        <p:nvPicPr>
          <p:cNvPr id="12" name="Google Shape;12;p2"/>
          <p:cNvPicPr preferRelativeResize="0"/>
          <p:nvPr/>
        </p:nvPicPr>
        <p:blipFill rotWithShape="1">
          <a:blip r:embed="rId3">
            <a:alphaModFix/>
          </a:blip>
          <a:srcRect l="29562" t="12515" b="2630"/>
          <a:stretch/>
        </p:blipFill>
        <p:spPr>
          <a:xfrm>
            <a:off x="0" y="0"/>
            <a:ext cx="437475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pic>
        <p:nvPicPr>
          <p:cNvPr id="32" name="Google Shape;32;p5"/>
          <p:cNvPicPr preferRelativeResize="0"/>
          <p:nvPr/>
        </p:nvPicPr>
        <p:blipFill>
          <a:blip r:embed="rId2">
            <a:alphaModFix amt="28000"/>
          </a:blip>
          <a:stretch>
            <a:fillRect/>
          </a:stretch>
        </p:blipFill>
        <p:spPr>
          <a:xfrm>
            <a:off x="0" y="0"/>
            <a:ext cx="9144000" cy="5143500"/>
          </a:xfrm>
          <a:prstGeom prst="rect">
            <a:avLst/>
          </a:prstGeom>
          <a:noFill/>
          <a:ln>
            <a:noFill/>
          </a:ln>
        </p:spPr>
      </p:pic>
      <p:sp>
        <p:nvSpPr>
          <p:cNvPr id="33" name="Google Shape;33;p5"/>
          <p:cNvSpPr txBox="1">
            <a:spLocks noGrp="1"/>
          </p:cNvSpPr>
          <p:nvPr>
            <p:ph type="title"/>
          </p:nvPr>
        </p:nvSpPr>
        <p:spPr>
          <a:xfrm>
            <a:off x="1229288" y="1685950"/>
            <a:ext cx="2840400" cy="41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25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smtClean="0"/>
              <a:t>Click to edit Master title style</a:t>
            </a:r>
            <a:endParaRPr/>
          </a:p>
        </p:txBody>
      </p:sp>
      <p:sp>
        <p:nvSpPr>
          <p:cNvPr id="34" name="Google Shape;34;p5"/>
          <p:cNvSpPr txBox="1">
            <a:spLocks noGrp="1"/>
          </p:cNvSpPr>
          <p:nvPr>
            <p:ph type="title" idx="2"/>
          </p:nvPr>
        </p:nvSpPr>
        <p:spPr>
          <a:xfrm>
            <a:off x="5066812" y="1685875"/>
            <a:ext cx="2840400" cy="41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25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smtClean="0"/>
              <a:t>Click to edit Master title style</a:t>
            </a:r>
            <a:endParaRPr/>
          </a:p>
        </p:txBody>
      </p:sp>
      <p:sp>
        <p:nvSpPr>
          <p:cNvPr id="35" name="Google Shape;35;p5"/>
          <p:cNvSpPr txBox="1">
            <a:spLocks noGrp="1"/>
          </p:cNvSpPr>
          <p:nvPr>
            <p:ph type="subTitle" idx="1"/>
          </p:nvPr>
        </p:nvSpPr>
        <p:spPr>
          <a:xfrm>
            <a:off x="5066825" y="2098077"/>
            <a:ext cx="2840400" cy="136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smtClean="0"/>
              <a:t>Click to edit Master subtitle style</a:t>
            </a:r>
            <a:endParaRPr/>
          </a:p>
        </p:txBody>
      </p:sp>
      <p:sp>
        <p:nvSpPr>
          <p:cNvPr id="36" name="Google Shape;36;p5"/>
          <p:cNvSpPr txBox="1">
            <a:spLocks noGrp="1"/>
          </p:cNvSpPr>
          <p:nvPr>
            <p:ph type="subTitle" idx="3"/>
          </p:nvPr>
        </p:nvSpPr>
        <p:spPr>
          <a:xfrm>
            <a:off x="1229300" y="2098075"/>
            <a:ext cx="2840400" cy="136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smtClean="0"/>
              <a:t>Click to edit Master subtitle style</a:t>
            </a:r>
            <a:endParaRPr/>
          </a:p>
        </p:txBody>
      </p:sp>
      <p:pic>
        <p:nvPicPr>
          <p:cNvPr id="37" name="Google Shape;37;p5"/>
          <p:cNvPicPr preferRelativeResize="0"/>
          <p:nvPr/>
        </p:nvPicPr>
        <p:blipFill>
          <a:blip r:embed="rId3">
            <a:alphaModFix/>
          </a:blip>
          <a:stretch>
            <a:fillRect/>
          </a:stretch>
        </p:blipFill>
        <p:spPr>
          <a:xfrm rot="4219159">
            <a:off x="4920706" y="1529475"/>
            <a:ext cx="3881887" cy="5143500"/>
          </a:xfrm>
          <a:prstGeom prst="rect">
            <a:avLst/>
          </a:prstGeom>
          <a:noFill/>
          <a:ln>
            <a:noFill/>
          </a:ln>
        </p:spPr>
      </p:pic>
      <p:pic>
        <p:nvPicPr>
          <p:cNvPr id="38" name="Google Shape;38;p5"/>
          <p:cNvPicPr preferRelativeResize="0"/>
          <p:nvPr/>
        </p:nvPicPr>
        <p:blipFill rotWithShape="1">
          <a:blip r:embed="rId4">
            <a:alphaModFix/>
          </a:blip>
          <a:srcRect t="32974" b="24976"/>
          <a:stretch/>
        </p:blipFill>
        <p:spPr>
          <a:xfrm rot="-5400000">
            <a:off x="-1029387" y="-168688"/>
            <a:ext cx="3405475" cy="1416201"/>
          </a:xfrm>
          <a:prstGeom prst="rect">
            <a:avLst/>
          </a:prstGeom>
          <a:noFill/>
          <a:ln>
            <a:noFill/>
          </a:ln>
        </p:spPr>
      </p:pic>
      <p:pic>
        <p:nvPicPr>
          <p:cNvPr id="39" name="Google Shape;39;p5"/>
          <p:cNvPicPr preferRelativeResize="0"/>
          <p:nvPr/>
        </p:nvPicPr>
        <p:blipFill>
          <a:blip r:embed="rId5">
            <a:alphaModFix/>
          </a:blip>
          <a:stretch>
            <a:fillRect/>
          </a:stretch>
        </p:blipFill>
        <p:spPr>
          <a:xfrm rot="-7531604">
            <a:off x="7633238" y="182859"/>
            <a:ext cx="946875" cy="1349505"/>
          </a:xfrm>
          <a:prstGeom prst="rect">
            <a:avLst/>
          </a:prstGeom>
          <a:noFill/>
          <a:ln>
            <a:noFill/>
          </a:ln>
        </p:spPr>
      </p:pic>
      <p:pic>
        <p:nvPicPr>
          <p:cNvPr id="40" name="Google Shape;40;p5"/>
          <p:cNvPicPr preferRelativeResize="0"/>
          <p:nvPr/>
        </p:nvPicPr>
        <p:blipFill>
          <a:blip r:embed="rId6">
            <a:alphaModFix/>
          </a:blip>
          <a:stretch>
            <a:fillRect/>
          </a:stretch>
        </p:blipFill>
        <p:spPr>
          <a:xfrm rot="1251459">
            <a:off x="315367" y="3690083"/>
            <a:ext cx="1166740" cy="1064105"/>
          </a:xfrm>
          <a:prstGeom prst="rect">
            <a:avLst/>
          </a:prstGeom>
          <a:noFill/>
          <a:ln>
            <a:noFill/>
          </a:ln>
        </p:spPr>
      </p:pic>
      <p:pic>
        <p:nvPicPr>
          <p:cNvPr id="41" name="Google Shape;41;p5"/>
          <p:cNvPicPr preferRelativeResize="0"/>
          <p:nvPr/>
        </p:nvPicPr>
        <p:blipFill>
          <a:blip r:embed="rId7">
            <a:alphaModFix/>
          </a:blip>
          <a:stretch>
            <a:fillRect/>
          </a:stretch>
        </p:blipFill>
        <p:spPr>
          <a:xfrm>
            <a:off x="2011469" y="4604100"/>
            <a:ext cx="342421" cy="312302"/>
          </a:xfrm>
          <a:prstGeom prst="rect">
            <a:avLst/>
          </a:prstGeom>
          <a:noFill/>
          <a:ln>
            <a:noFill/>
          </a:ln>
        </p:spPr>
      </p:pic>
      <p:pic>
        <p:nvPicPr>
          <p:cNvPr id="42" name="Google Shape;42;p5"/>
          <p:cNvPicPr preferRelativeResize="0"/>
          <p:nvPr/>
        </p:nvPicPr>
        <p:blipFill rotWithShape="1">
          <a:blip r:embed="rId8">
            <a:alphaModFix/>
          </a:blip>
          <a:srcRect l="18505" r="23864"/>
          <a:stretch/>
        </p:blipFill>
        <p:spPr>
          <a:xfrm rot="-1318549">
            <a:off x="8711147" y="1250931"/>
            <a:ext cx="227588" cy="36014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21"/>
        <p:cNvGrpSpPr/>
        <p:nvPr/>
      </p:nvGrpSpPr>
      <p:grpSpPr>
        <a:xfrm>
          <a:off x="0" y="0"/>
          <a:ext cx="0" cy="0"/>
          <a:chOff x="0" y="0"/>
          <a:chExt cx="0" cy="0"/>
        </a:xfrm>
      </p:grpSpPr>
      <p:pic>
        <p:nvPicPr>
          <p:cNvPr id="122" name="Google Shape;122;p14"/>
          <p:cNvPicPr preferRelativeResize="0"/>
          <p:nvPr/>
        </p:nvPicPr>
        <p:blipFill>
          <a:blip r:embed="rId2">
            <a:alphaModFix amt="28000"/>
          </a:blip>
          <a:stretch>
            <a:fillRect/>
          </a:stretch>
        </p:blipFill>
        <p:spPr>
          <a:xfrm>
            <a:off x="0" y="0"/>
            <a:ext cx="9144000" cy="5143500"/>
          </a:xfrm>
          <a:prstGeom prst="rect">
            <a:avLst/>
          </a:prstGeom>
          <a:noFill/>
          <a:ln>
            <a:noFill/>
          </a:ln>
        </p:spPr>
      </p:pic>
      <p:sp>
        <p:nvSpPr>
          <p:cNvPr id="123" name="Google Shape;123;p14"/>
          <p:cNvSpPr txBox="1">
            <a:spLocks noGrp="1"/>
          </p:cNvSpPr>
          <p:nvPr>
            <p:ph type="title"/>
          </p:nvPr>
        </p:nvSpPr>
        <p:spPr>
          <a:xfrm>
            <a:off x="4489575" y="1513725"/>
            <a:ext cx="39414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200"/>
              <a:buNone/>
              <a:defRPr sz="4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4" name="Google Shape;124;p14"/>
          <p:cNvSpPr txBox="1">
            <a:spLocks noGrp="1"/>
          </p:cNvSpPr>
          <p:nvPr>
            <p:ph type="subTitle" idx="1"/>
          </p:nvPr>
        </p:nvSpPr>
        <p:spPr>
          <a:xfrm>
            <a:off x="4489575" y="2355375"/>
            <a:ext cx="3941400" cy="1274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125" name="Google Shape;125;p14"/>
          <p:cNvPicPr preferRelativeResize="0"/>
          <p:nvPr/>
        </p:nvPicPr>
        <p:blipFill rotWithShape="1">
          <a:blip r:embed="rId3">
            <a:alphaModFix/>
          </a:blip>
          <a:srcRect t="29" b="19"/>
          <a:stretch/>
        </p:blipFill>
        <p:spPr>
          <a:xfrm rot="4329197">
            <a:off x="-1439741" y="1793650"/>
            <a:ext cx="4747684" cy="2899250"/>
          </a:xfrm>
          <a:prstGeom prst="rect">
            <a:avLst/>
          </a:prstGeom>
          <a:noFill/>
          <a:ln>
            <a:noFill/>
          </a:ln>
        </p:spPr>
      </p:pic>
      <p:pic>
        <p:nvPicPr>
          <p:cNvPr id="126" name="Google Shape;126;p14"/>
          <p:cNvPicPr preferRelativeResize="0"/>
          <p:nvPr/>
        </p:nvPicPr>
        <p:blipFill rotWithShape="1">
          <a:blip r:embed="rId4">
            <a:alphaModFix/>
          </a:blip>
          <a:srcRect l="91904" t="34714" r="-2675" b="43724"/>
          <a:stretch/>
        </p:blipFill>
        <p:spPr>
          <a:xfrm rot="-1831681">
            <a:off x="8051042" y="377468"/>
            <a:ext cx="690444" cy="617741"/>
          </a:xfrm>
          <a:prstGeom prst="rect">
            <a:avLst/>
          </a:prstGeom>
          <a:noFill/>
          <a:ln>
            <a:noFill/>
          </a:ln>
        </p:spPr>
      </p:pic>
      <p:pic>
        <p:nvPicPr>
          <p:cNvPr id="127" name="Google Shape;127;p14"/>
          <p:cNvPicPr preferRelativeResize="0"/>
          <p:nvPr/>
        </p:nvPicPr>
        <p:blipFill rotWithShape="1">
          <a:blip r:embed="rId5">
            <a:alphaModFix/>
          </a:blip>
          <a:srcRect t="69978" r="86514" b="6890"/>
          <a:stretch/>
        </p:blipFill>
        <p:spPr>
          <a:xfrm rot="4625104">
            <a:off x="7654751" y="3773150"/>
            <a:ext cx="837624" cy="140217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50"/>
        <p:cNvGrpSpPr/>
        <p:nvPr/>
      </p:nvGrpSpPr>
      <p:grpSpPr>
        <a:xfrm>
          <a:off x="0" y="0"/>
          <a:ext cx="0" cy="0"/>
          <a:chOff x="0" y="0"/>
          <a:chExt cx="0" cy="0"/>
        </a:xfrm>
      </p:grpSpPr>
      <p:pic>
        <p:nvPicPr>
          <p:cNvPr id="151" name="Google Shape;151;p17"/>
          <p:cNvPicPr preferRelativeResize="0"/>
          <p:nvPr/>
        </p:nvPicPr>
        <p:blipFill>
          <a:blip r:embed="rId2">
            <a:alphaModFix amt="28000"/>
          </a:blip>
          <a:stretch>
            <a:fillRect/>
          </a:stretch>
        </p:blipFill>
        <p:spPr>
          <a:xfrm>
            <a:off x="0" y="0"/>
            <a:ext cx="9144000" cy="5143500"/>
          </a:xfrm>
          <a:prstGeom prst="rect">
            <a:avLst/>
          </a:prstGeom>
          <a:noFill/>
          <a:ln>
            <a:noFill/>
          </a:ln>
        </p:spPr>
      </p:pic>
      <p:pic>
        <p:nvPicPr>
          <p:cNvPr id="152" name="Google Shape;152;p17"/>
          <p:cNvPicPr preferRelativeResize="0"/>
          <p:nvPr/>
        </p:nvPicPr>
        <p:blipFill rotWithShape="1">
          <a:blip r:embed="rId3">
            <a:alphaModFix/>
          </a:blip>
          <a:srcRect t="48950" r="28774"/>
          <a:stretch/>
        </p:blipFill>
        <p:spPr>
          <a:xfrm rot="10800000" flipH="1">
            <a:off x="4720150" y="2128775"/>
            <a:ext cx="4423850" cy="3094550"/>
          </a:xfrm>
          <a:prstGeom prst="rect">
            <a:avLst/>
          </a:prstGeom>
          <a:noFill/>
          <a:ln>
            <a:noFill/>
          </a:ln>
        </p:spPr>
      </p:pic>
      <p:pic>
        <p:nvPicPr>
          <p:cNvPr id="153" name="Google Shape;153;p17"/>
          <p:cNvPicPr preferRelativeResize="0"/>
          <p:nvPr/>
        </p:nvPicPr>
        <p:blipFill rotWithShape="1">
          <a:blip r:embed="rId4">
            <a:alphaModFix/>
          </a:blip>
          <a:srcRect t="47331" r="78054" b="18523"/>
          <a:stretch/>
        </p:blipFill>
        <p:spPr>
          <a:xfrm rot="-8451908">
            <a:off x="-116747" y="-143700"/>
            <a:ext cx="1041919" cy="990478"/>
          </a:xfrm>
          <a:prstGeom prst="rect">
            <a:avLst/>
          </a:prstGeom>
          <a:noFill/>
          <a:ln>
            <a:noFill/>
          </a:ln>
        </p:spPr>
      </p:pic>
      <p:pic>
        <p:nvPicPr>
          <p:cNvPr id="154" name="Google Shape;154;p17"/>
          <p:cNvPicPr preferRelativeResize="0"/>
          <p:nvPr/>
        </p:nvPicPr>
        <p:blipFill>
          <a:blip r:embed="rId5">
            <a:alphaModFix/>
          </a:blip>
          <a:stretch>
            <a:fillRect/>
          </a:stretch>
        </p:blipFill>
        <p:spPr>
          <a:xfrm>
            <a:off x="465010" y="4246225"/>
            <a:ext cx="496174" cy="452525"/>
          </a:xfrm>
          <a:prstGeom prst="rect">
            <a:avLst/>
          </a:prstGeom>
          <a:noFill/>
          <a:ln>
            <a:noFill/>
          </a:ln>
        </p:spPr>
      </p:pic>
      <p:sp>
        <p:nvSpPr>
          <p:cNvPr id="155" name="Google Shape;155;p17"/>
          <p:cNvSpPr txBox="1">
            <a:spLocks noGrp="1"/>
          </p:cNvSpPr>
          <p:nvPr>
            <p:ph type="title"/>
          </p:nvPr>
        </p:nvSpPr>
        <p:spPr>
          <a:xfrm>
            <a:off x="713100" y="1513725"/>
            <a:ext cx="3941400" cy="841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2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 name="Google Shape;156;p17"/>
          <p:cNvSpPr txBox="1">
            <a:spLocks noGrp="1"/>
          </p:cNvSpPr>
          <p:nvPr>
            <p:ph type="subTitle" idx="1"/>
          </p:nvPr>
        </p:nvSpPr>
        <p:spPr>
          <a:xfrm>
            <a:off x="713100" y="2355300"/>
            <a:ext cx="3941400" cy="127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13"/>
        <p:cNvGrpSpPr/>
        <p:nvPr/>
      </p:nvGrpSpPr>
      <p:grpSpPr>
        <a:xfrm>
          <a:off x="0" y="0"/>
          <a:ext cx="0" cy="0"/>
          <a:chOff x="0" y="0"/>
          <a:chExt cx="0" cy="0"/>
        </a:xfrm>
      </p:grpSpPr>
      <p:pic>
        <p:nvPicPr>
          <p:cNvPr id="314" name="Google Shape;314;p30"/>
          <p:cNvPicPr preferRelativeResize="0"/>
          <p:nvPr/>
        </p:nvPicPr>
        <p:blipFill>
          <a:blip r:embed="rId2">
            <a:alphaModFix amt="28000"/>
          </a:blip>
          <a:stretch>
            <a:fillRect/>
          </a:stretch>
        </p:blipFill>
        <p:spPr>
          <a:xfrm>
            <a:off x="0" y="0"/>
            <a:ext cx="9144000" cy="5143500"/>
          </a:xfrm>
          <a:prstGeom prst="rect">
            <a:avLst/>
          </a:prstGeom>
          <a:noFill/>
          <a:ln>
            <a:noFill/>
          </a:ln>
        </p:spPr>
      </p:pic>
      <p:pic>
        <p:nvPicPr>
          <p:cNvPr id="315" name="Google Shape;315;p30"/>
          <p:cNvPicPr preferRelativeResize="0"/>
          <p:nvPr/>
        </p:nvPicPr>
        <p:blipFill rotWithShape="1">
          <a:blip r:embed="rId3">
            <a:alphaModFix/>
          </a:blip>
          <a:srcRect l="75496" t="-5647" r="-5072" b="33152"/>
          <a:stretch/>
        </p:blipFill>
        <p:spPr>
          <a:xfrm rot="5400000">
            <a:off x="-13975" y="-125025"/>
            <a:ext cx="1524075" cy="1669875"/>
          </a:xfrm>
          <a:prstGeom prst="rect">
            <a:avLst/>
          </a:prstGeom>
          <a:noFill/>
          <a:ln>
            <a:noFill/>
          </a:ln>
        </p:spPr>
      </p:pic>
      <p:pic>
        <p:nvPicPr>
          <p:cNvPr id="316" name="Google Shape;316;p30"/>
          <p:cNvPicPr preferRelativeResize="0"/>
          <p:nvPr/>
        </p:nvPicPr>
        <p:blipFill rotWithShape="1">
          <a:blip r:embed="rId4">
            <a:alphaModFix/>
          </a:blip>
          <a:srcRect l="41588" t="38577" b="24976"/>
          <a:stretch/>
        </p:blipFill>
        <p:spPr>
          <a:xfrm rot="-5400000">
            <a:off x="8092237" y="4068513"/>
            <a:ext cx="1479950" cy="913275"/>
          </a:xfrm>
          <a:prstGeom prst="rect">
            <a:avLst/>
          </a:prstGeom>
          <a:noFill/>
          <a:ln>
            <a:noFill/>
          </a:ln>
        </p:spPr>
      </p:pic>
      <p:pic>
        <p:nvPicPr>
          <p:cNvPr id="317" name="Google Shape;317;p30"/>
          <p:cNvPicPr preferRelativeResize="0"/>
          <p:nvPr/>
        </p:nvPicPr>
        <p:blipFill>
          <a:blip r:embed="rId5">
            <a:alphaModFix/>
          </a:blip>
          <a:stretch>
            <a:fillRect/>
          </a:stretch>
        </p:blipFill>
        <p:spPr>
          <a:xfrm rot="1351316">
            <a:off x="8314513" y="303137"/>
            <a:ext cx="518124" cy="472544"/>
          </a:xfrm>
          <a:prstGeom prst="rect">
            <a:avLst/>
          </a:prstGeom>
          <a:noFill/>
          <a:ln>
            <a:noFill/>
          </a:ln>
        </p:spPr>
      </p:pic>
      <p:pic>
        <p:nvPicPr>
          <p:cNvPr id="318" name="Google Shape;318;p30"/>
          <p:cNvPicPr preferRelativeResize="0"/>
          <p:nvPr/>
        </p:nvPicPr>
        <p:blipFill rotWithShape="1">
          <a:blip r:embed="rId6">
            <a:alphaModFix/>
          </a:blip>
          <a:srcRect l="18505" r="23864"/>
          <a:stretch/>
        </p:blipFill>
        <p:spPr>
          <a:xfrm rot="-1687335">
            <a:off x="259097" y="4331630"/>
            <a:ext cx="344363" cy="54494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200"/>
              <a:buFont typeface="Space Grotesk"/>
              <a:buNone/>
              <a:defRPr sz="3200">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500"/>
              <a:buFont typeface="Space Grotesk"/>
              <a:buNone/>
              <a:defRPr sz="35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500"/>
              <a:buFont typeface="Space Grotesk"/>
              <a:buNone/>
              <a:defRPr sz="35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500"/>
              <a:buFont typeface="Space Grotesk"/>
              <a:buNone/>
              <a:defRPr sz="35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500"/>
              <a:buFont typeface="Space Grotesk"/>
              <a:buNone/>
              <a:defRPr sz="35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500"/>
              <a:buFont typeface="Space Grotesk"/>
              <a:buNone/>
              <a:defRPr sz="35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500"/>
              <a:buFont typeface="Space Grotesk"/>
              <a:buNone/>
              <a:defRPr sz="35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500"/>
              <a:buFont typeface="Space Grotesk"/>
              <a:buNone/>
              <a:defRPr sz="35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500"/>
              <a:buFont typeface="Space Grotesk"/>
              <a:buNone/>
              <a:defRPr sz="3500" b="1">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ctr" anchorCtr="0">
            <a:noAutofit/>
          </a:bodyPr>
          <a:lstStyle>
            <a:lvl1pPr marL="457200" lvl="0" indent="-317500">
              <a:lnSpc>
                <a:spcPct val="115000"/>
              </a:lnSpc>
              <a:spcBef>
                <a:spcPts val="0"/>
              </a:spcBef>
              <a:spcAft>
                <a:spcPts val="0"/>
              </a:spcAft>
              <a:buClr>
                <a:schemeClr val="lt1"/>
              </a:buClr>
              <a:buSzPts val="1400"/>
              <a:buFont typeface="Advent Pro"/>
              <a:buChar char="●"/>
              <a:defRPr>
                <a:solidFill>
                  <a:schemeClr val="lt1"/>
                </a:solidFill>
                <a:latin typeface="Advent Pro"/>
                <a:ea typeface="Advent Pro"/>
                <a:cs typeface="Advent Pro"/>
                <a:sym typeface="Advent Pro"/>
              </a:defRPr>
            </a:lvl1pPr>
            <a:lvl2pPr marL="914400" lvl="1" indent="-317500">
              <a:lnSpc>
                <a:spcPct val="115000"/>
              </a:lnSpc>
              <a:spcBef>
                <a:spcPts val="1600"/>
              </a:spcBef>
              <a:spcAft>
                <a:spcPts val="0"/>
              </a:spcAft>
              <a:buClr>
                <a:schemeClr val="lt1"/>
              </a:buClr>
              <a:buSzPts val="1400"/>
              <a:buFont typeface="Advent Pro"/>
              <a:buChar char="○"/>
              <a:defRPr>
                <a:solidFill>
                  <a:schemeClr val="lt1"/>
                </a:solidFill>
                <a:latin typeface="Advent Pro"/>
                <a:ea typeface="Advent Pro"/>
                <a:cs typeface="Advent Pro"/>
                <a:sym typeface="Advent Pro"/>
              </a:defRPr>
            </a:lvl2pPr>
            <a:lvl3pPr marL="1371600" lvl="2" indent="-317500">
              <a:lnSpc>
                <a:spcPct val="115000"/>
              </a:lnSpc>
              <a:spcBef>
                <a:spcPts val="1600"/>
              </a:spcBef>
              <a:spcAft>
                <a:spcPts val="0"/>
              </a:spcAft>
              <a:buClr>
                <a:schemeClr val="lt1"/>
              </a:buClr>
              <a:buSzPts val="1400"/>
              <a:buFont typeface="Advent Pro"/>
              <a:buChar char="■"/>
              <a:defRPr>
                <a:solidFill>
                  <a:schemeClr val="lt1"/>
                </a:solidFill>
                <a:latin typeface="Advent Pro"/>
                <a:ea typeface="Advent Pro"/>
                <a:cs typeface="Advent Pro"/>
                <a:sym typeface="Advent Pro"/>
              </a:defRPr>
            </a:lvl3pPr>
            <a:lvl4pPr marL="1828800" lvl="3" indent="-317500">
              <a:lnSpc>
                <a:spcPct val="115000"/>
              </a:lnSpc>
              <a:spcBef>
                <a:spcPts val="1600"/>
              </a:spcBef>
              <a:spcAft>
                <a:spcPts val="0"/>
              </a:spcAft>
              <a:buClr>
                <a:schemeClr val="lt1"/>
              </a:buClr>
              <a:buSzPts val="1400"/>
              <a:buFont typeface="Advent Pro"/>
              <a:buChar char="●"/>
              <a:defRPr>
                <a:solidFill>
                  <a:schemeClr val="lt1"/>
                </a:solidFill>
                <a:latin typeface="Advent Pro"/>
                <a:ea typeface="Advent Pro"/>
                <a:cs typeface="Advent Pro"/>
                <a:sym typeface="Advent Pro"/>
              </a:defRPr>
            </a:lvl4pPr>
            <a:lvl5pPr marL="2286000" lvl="4" indent="-317500">
              <a:lnSpc>
                <a:spcPct val="115000"/>
              </a:lnSpc>
              <a:spcBef>
                <a:spcPts val="1600"/>
              </a:spcBef>
              <a:spcAft>
                <a:spcPts val="0"/>
              </a:spcAft>
              <a:buClr>
                <a:schemeClr val="lt1"/>
              </a:buClr>
              <a:buSzPts val="1400"/>
              <a:buFont typeface="Advent Pro"/>
              <a:buChar char="○"/>
              <a:defRPr>
                <a:solidFill>
                  <a:schemeClr val="lt1"/>
                </a:solidFill>
                <a:latin typeface="Advent Pro"/>
                <a:ea typeface="Advent Pro"/>
                <a:cs typeface="Advent Pro"/>
                <a:sym typeface="Advent Pro"/>
              </a:defRPr>
            </a:lvl5pPr>
            <a:lvl6pPr marL="2743200" lvl="5" indent="-317500">
              <a:lnSpc>
                <a:spcPct val="115000"/>
              </a:lnSpc>
              <a:spcBef>
                <a:spcPts val="1600"/>
              </a:spcBef>
              <a:spcAft>
                <a:spcPts val="0"/>
              </a:spcAft>
              <a:buClr>
                <a:schemeClr val="lt1"/>
              </a:buClr>
              <a:buSzPts val="1400"/>
              <a:buFont typeface="Advent Pro"/>
              <a:buChar char="■"/>
              <a:defRPr>
                <a:solidFill>
                  <a:schemeClr val="lt1"/>
                </a:solidFill>
                <a:latin typeface="Advent Pro"/>
                <a:ea typeface="Advent Pro"/>
                <a:cs typeface="Advent Pro"/>
                <a:sym typeface="Advent Pro"/>
              </a:defRPr>
            </a:lvl6pPr>
            <a:lvl7pPr marL="3200400" lvl="6" indent="-317500">
              <a:lnSpc>
                <a:spcPct val="115000"/>
              </a:lnSpc>
              <a:spcBef>
                <a:spcPts val="1600"/>
              </a:spcBef>
              <a:spcAft>
                <a:spcPts val="0"/>
              </a:spcAft>
              <a:buClr>
                <a:schemeClr val="lt1"/>
              </a:buClr>
              <a:buSzPts val="1400"/>
              <a:buFont typeface="Advent Pro"/>
              <a:buChar char="●"/>
              <a:defRPr>
                <a:solidFill>
                  <a:schemeClr val="lt1"/>
                </a:solidFill>
                <a:latin typeface="Advent Pro"/>
                <a:ea typeface="Advent Pro"/>
                <a:cs typeface="Advent Pro"/>
                <a:sym typeface="Advent Pro"/>
              </a:defRPr>
            </a:lvl7pPr>
            <a:lvl8pPr marL="3657600" lvl="7" indent="-317500">
              <a:lnSpc>
                <a:spcPct val="115000"/>
              </a:lnSpc>
              <a:spcBef>
                <a:spcPts val="1600"/>
              </a:spcBef>
              <a:spcAft>
                <a:spcPts val="0"/>
              </a:spcAft>
              <a:buClr>
                <a:schemeClr val="lt1"/>
              </a:buClr>
              <a:buSzPts val="1400"/>
              <a:buFont typeface="Advent Pro"/>
              <a:buChar char="○"/>
              <a:defRPr>
                <a:solidFill>
                  <a:schemeClr val="lt1"/>
                </a:solidFill>
                <a:latin typeface="Advent Pro"/>
                <a:ea typeface="Advent Pro"/>
                <a:cs typeface="Advent Pro"/>
                <a:sym typeface="Advent Pro"/>
              </a:defRPr>
            </a:lvl8pPr>
            <a:lvl9pPr marL="4114800" lvl="8" indent="-317500">
              <a:lnSpc>
                <a:spcPct val="115000"/>
              </a:lnSpc>
              <a:spcBef>
                <a:spcPts val="1600"/>
              </a:spcBef>
              <a:spcAft>
                <a:spcPts val="1600"/>
              </a:spcAft>
              <a:buClr>
                <a:schemeClr val="lt1"/>
              </a:buClr>
              <a:buSzPts val="1400"/>
              <a:buFont typeface="Advent Pro"/>
              <a:buChar char="■"/>
              <a:defRPr>
                <a:solidFill>
                  <a:schemeClr val="lt1"/>
                </a:solidFill>
                <a:latin typeface="Advent Pro"/>
                <a:ea typeface="Advent Pro"/>
                <a:cs typeface="Advent Pro"/>
                <a:sym typeface="Advent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8" r:id="rId3"/>
    <p:sldLayoutId id="2147483660" r:id="rId4"/>
    <p:sldLayoutId id="2147483663" r:id="rId5"/>
    <p:sldLayoutId id="2147483676" r:id="rId6"/>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12.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cxnSp>
        <p:nvCxnSpPr>
          <p:cNvPr id="329" name="Google Shape;329;p34"/>
          <p:cNvCxnSpPr/>
          <p:nvPr/>
        </p:nvCxnSpPr>
        <p:spPr>
          <a:xfrm>
            <a:off x="4572000" y="3953813"/>
            <a:ext cx="3143400" cy="0"/>
          </a:xfrm>
          <a:prstGeom prst="straightConnector1">
            <a:avLst/>
          </a:prstGeom>
          <a:noFill/>
          <a:ln w="38100" cap="flat" cmpd="sng">
            <a:solidFill>
              <a:schemeClr val="lt1"/>
            </a:solidFill>
            <a:prstDash val="solid"/>
            <a:round/>
            <a:headEnd type="none" w="med" len="med"/>
            <a:tailEnd type="none" w="med" len="med"/>
          </a:ln>
        </p:spPr>
      </p:cxnSp>
      <p:grpSp>
        <p:nvGrpSpPr>
          <p:cNvPr id="330" name="Google Shape;330;p34"/>
          <p:cNvGrpSpPr/>
          <p:nvPr/>
        </p:nvGrpSpPr>
        <p:grpSpPr>
          <a:xfrm>
            <a:off x="121375" y="783504"/>
            <a:ext cx="3655577" cy="4359994"/>
            <a:chOff x="121375" y="783504"/>
            <a:chExt cx="3655577" cy="4359994"/>
          </a:xfrm>
        </p:grpSpPr>
        <p:pic>
          <p:nvPicPr>
            <p:cNvPr id="331" name="Google Shape;331;p34"/>
            <p:cNvPicPr preferRelativeResize="0"/>
            <p:nvPr/>
          </p:nvPicPr>
          <p:blipFill>
            <a:blip r:embed="rId3">
              <a:alphaModFix/>
            </a:blip>
            <a:stretch>
              <a:fillRect/>
            </a:stretch>
          </p:blipFill>
          <p:spPr>
            <a:xfrm>
              <a:off x="121375" y="2521874"/>
              <a:ext cx="1839450" cy="2621624"/>
            </a:xfrm>
            <a:prstGeom prst="rect">
              <a:avLst/>
            </a:prstGeom>
            <a:noFill/>
            <a:ln>
              <a:noFill/>
            </a:ln>
          </p:spPr>
        </p:pic>
        <p:pic>
          <p:nvPicPr>
            <p:cNvPr id="332" name="Google Shape;332;p34"/>
            <p:cNvPicPr preferRelativeResize="0"/>
            <p:nvPr/>
          </p:nvPicPr>
          <p:blipFill>
            <a:blip r:embed="rId4">
              <a:alphaModFix/>
            </a:blip>
            <a:stretch>
              <a:fillRect/>
            </a:stretch>
          </p:blipFill>
          <p:spPr>
            <a:xfrm rot="2255510">
              <a:off x="2089928" y="1954584"/>
              <a:ext cx="1436546" cy="1310183"/>
            </a:xfrm>
            <a:prstGeom prst="rect">
              <a:avLst/>
            </a:prstGeom>
            <a:noFill/>
            <a:ln>
              <a:noFill/>
            </a:ln>
          </p:spPr>
        </p:pic>
        <p:pic>
          <p:nvPicPr>
            <p:cNvPr id="333" name="Google Shape;333;p34"/>
            <p:cNvPicPr preferRelativeResize="0"/>
            <p:nvPr/>
          </p:nvPicPr>
          <p:blipFill>
            <a:blip r:embed="rId5">
              <a:alphaModFix/>
            </a:blip>
            <a:stretch>
              <a:fillRect/>
            </a:stretch>
          </p:blipFill>
          <p:spPr>
            <a:xfrm>
              <a:off x="1573582" y="783504"/>
              <a:ext cx="960198" cy="875725"/>
            </a:xfrm>
            <a:prstGeom prst="rect">
              <a:avLst/>
            </a:prstGeom>
            <a:noFill/>
            <a:ln>
              <a:noFill/>
            </a:ln>
          </p:spPr>
        </p:pic>
        <p:pic>
          <p:nvPicPr>
            <p:cNvPr id="334" name="Google Shape;334;p34"/>
            <p:cNvPicPr preferRelativeResize="0"/>
            <p:nvPr/>
          </p:nvPicPr>
          <p:blipFill rotWithShape="1">
            <a:blip r:embed="rId6">
              <a:alphaModFix/>
            </a:blip>
            <a:srcRect l="18505" r="23864"/>
            <a:stretch/>
          </p:blipFill>
          <p:spPr>
            <a:xfrm rot="933730">
              <a:off x="474769" y="1332937"/>
              <a:ext cx="650736" cy="1029780"/>
            </a:xfrm>
            <a:prstGeom prst="rect">
              <a:avLst/>
            </a:prstGeom>
            <a:noFill/>
            <a:ln>
              <a:noFill/>
            </a:ln>
          </p:spPr>
        </p:pic>
      </p:grpSp>
      <p:sp>
        <p:nvSpPr>
          <p:cNvPr id="335" name="Google Shape;335;p34"/>
          <p:cNvSpPr txBox="1">
            <a:spLocks noGrp="1"/>
          </p:cNvSpPr>
          <p:nvPr>
            <p:ph type="ctrTitle"/>
          </p:nvPr>
        </p:nvSpPr>
        <p:spPr>
          <a:xfrm>
            <a:off x="4572000" y="2499742"/>
            <a:ext cx="3858900" cy="115212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700" dirty="0" smtClean="0"/>
              <a:t>Fabrics.</a:t>
            </a:r>
            <a:endParaRPr b="0" dirty="0">
              <a:solidFill>
                <a:schemeClr val="lt2"/>
              </a:solidFill>
            </a:endParaRPr>
          </a:p>
        </p:txBody>
      </p:sp>
      <p:sp>
        <p:nvSpPr>
          <p:cNvPr id="336" name="Google Shape;336;p34"/>
          <p:cNvSpPr txBox="1">
            <a:spLocks noGrp="1"/>
          </p:cNvSpPr>
          <p:nvPr>
            <p:ph type="subTitle" idx="1"/>
          </p:nvPr>
        </p:nvSpPr>
        <p:spPr>
          <a:xfrm>
            <a:off x="4572000" y="4128300"/>
            <a:ext cx="3858900" cy="47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Revolutionizing men’s fashion</a:t>
            </a:r>
            <a:endParaRPr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41"/>
          <p:cNvSpPr txBox="1">
            <a:spLocks noGrp="1"/>
          </p:cNvSpPr>
          <p:nvPr>
            <p:ph type="title"/>
          </p:nvPr>
        </p:nvSpPr>
        <p:spPr>
          <a:xfrm>
            <a:off x="4489575" y="1419622"/>
            <a:ext cx="3941400" cy="93590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  The Problem</a:t>
            </a:r>
            <a:endParaRPr dirty="0"/>
          </a:p>
        </p:txBody>
      </p:sp>
      <p:sp>
        <p:nvSpPr>
          <p:cNvPr id="412" name="Google Shape;412;p41"/>
          <p:cNvSpPr txBox="1">
            <a:spLocks noGrp="1"/>
          </p:cNvSpPr>
          <p:nvPr>
            <p:ph type="subTitle" idx="1"/>
          </p:nvPr>
        </p:nvSpPr>
        <p:spPr>
          <a:xfrm>
            <a:off x="4489575" y="2355375"/>
            <a:ext cx="3941400" cy="1274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The existing men’s fashion landscape is very boring and mediocre. The styling and desings of the products are being same from ages. Also there is no cultural touch to the designs.</a:t>
            </a:r>
            <a:endParaRPr dirty="0"/>
          </a:p>
        </p:txBody>
      </p:sp>
      <p:cxnSp>
        <p:nvCxnSpPr>
          <p:cNvPr id="413" name="Google Shape;413;p41"/>
          <p:cNvCxnSpPr/>
          <p:nvPr/>
        </p:nvCxnSpPr>
        <p:spPr>
          <a:xfrm>
            <a:off x="4811700" y="2355375"/>
            <a:ext cx="3502500" cy="0"/>
          </a:xfrm>
          <a:prstGeom prst="straightConnector1">
            <a:avLst/>
          </a:prstGeom>
          <a:noFill/>
          <a:ln w="38100" cap="flat" cmpd="sng">
            <a:solidFill>
              <a:schemeClr val="lt1"/>
            </a:solidFill>
            <a:prstDash val="solid"/>
            <a:round/>
            <a:headEnd type="none" w="med" len="med"/>
            <a:tailEnd type="none" w="med" len="med"/>
          </a:ln>
        </p:spPr>
      </p:cxnSp>
      <p:grpSp>
        <p:nvGrpSpPr>
          <p:cNvPr id="414" name="Google Shape;414;p41"/>
          <p:cNvGrpSpPr/>
          <p:nvPr/>
        </p:nvGrpSpPr>
        <p:grpSpPr>
          <a:xfrm>
            <a:off x="486224" y="-1912529"/>
            <a:ext cx="5238893" cy="6516629"/>
            <a:chOff x="486224" y="-1912529"/>
            <a:chExt cx="5238893" cy="6516629"/>
          </a:xfrm>
        </p:grpSpPr>
        <p:pic>
          <p:nvPicPr>
            <p:cNvPr id="415" name="Google Shape;415;p41"/>
            <p:cNvPicPr preferRelativeResize="0"/>
            <p:nvPr/>
          </p:nvPicPr>
          <p:blipFill rotWithShape="1">
            <a:blip r:embed="rId3">
              <a:alphaModFix/>
            </a:blip>
            <a:srcRect l="55962" t="-5650" r="-5073" b="5649"/>
            <a:stretch/>
          </p:blipFill>
          <p:spPr>
            <a:xfrm rot="1868898">
              <a:off x="2063102" y="-1304933"/>
              <a:ext cx="3147901" cy="2865236"/>
            </a:xfrm>
            <a:prstGeom prst="rect">
              <a:avLst/>
            </a:prstGeom>
            <a:noFill/>
            <a:ln>
              <a:noFill/>
            </a:ln>
          </p:spPr>
        </p:pic>
        <p:pic>
          <p:nvPicPr>
            <p:cNvPr id="416" name="Google Shape;416;p41"/>
            <p:cNvPicPr preferRelativeResize="0"/>
            <p:nvPr/>
          </p:nvPicPr>
          <p:blipFill>
            <a:blip r:embed="rId4">
              <a:alphaModFix/>
            </a:blip>
            <a:stretch>
              <a:fillRect/>
            </a:stretch>
          </p:blipFill>
          <p:spPr>
            <a:xfrm rot="8581298">
              <a:off x="946666" y="453729"/>
              <a:ext cx="1403439" cy="2000193"/>
            </a:xfrm>
            <a:prstGeom prst="rect">
              <a:avLst/>
            </a:prstGeom>
            <a:noFill/>
            <a:ln>
              <a:noFill/>
            </a:ln>
          </p:spPr>
        </p:pic>
        <p:pic>
          <p:nvPicPr>
            <p:cNvPr id="417" name="Google Shape;417;p41"/>
            <p:cNvPicPr preferRelativeResize="0"/>
            <p:nvPr/>
          </p:nvPicPr>
          <p:blipFill>
            <a:blip r:embed="rId5">
              <a:alphaModFix/>
            </a:blip>
            <a:stretch>
              <a:fillRect/>
            </a:stretch>
          </p:blipFill>
          <p:spPr>
            <a:xfrm rot="2255510">
              <a:off x="1584678" y="2873909"/>
              <a:ext cx="1436546" cy="1310183"/>
            </a:xfrm>
            <a:prstGeom prst="rect">
              <a:avLst/>
            </a:prstGeom>
            <a:noFill/>
            <a:ln>
              <a:noFill/>
            </a:ln>
          </p:spPr>
        </p:pic>
        <p:pic>
          <p:nvPicPr>
            <p:cNvPr id="418" name="Google Shape;418;p41"/>
            <p:cNvPicPr preferRelativeResize="0"/>
            <p:nvPr/>
          </p:nvPicPr>
          <p:blipFill>
            <a:blip r:embed="rId6">
              <a:alphaModFix/>
            </a:blip>
            <a:stretch>
              <a:fillRect/>
            </a:stretch>
          </p:blipFill>
          <p:spPr>
            <a:xfrm>
              <a:off x="4133072" y="4151575"/>
              <a:ext cx="496174" cy="452525"/>
            </a:xfrm>
            <a:prstGeom prst="rect">
              <a:avLst/>
            </a:prstGeom>
            <a:noFill/>
            <a:ln>
              <a:noFill/>
            </a:ln>
          </p:spPr>
        </p:pic>
        <p:pic>
          <p:nvPicPr>
            <p:cNvPr id="419" name="Google Shape;419;p41"/>
            <p:cNvPicPr preferRelativeResize="0"/>
            <p:nvPr/>
          </p:nvPicPr>
          <p:blipFill rotWithShape="1">
            <a:blip r:embed="rId7">
              <a:alphaModFix/>
            </a:blip>
            <a:srcRect l="18505" r="23864"/>
            <a:stretch/>
          </p:blipFill>
          <p:spPr>
            <a:xfrm rot="933702">
              <a:off x="3110812" y="1990929"/>
              <a:ext cx="357494" cy="565711"/>
            </a:xfrm>
            <a:prstGeom prst="rect">
              <a:avLst/>
            </a:prstGeom>
            <a:noFill/>
            <a:ln>
              <a:noFill/>
            </a:ln>
          </p:spPr>
        </p:pic>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3"/>
          <p:cNvSpPr txBox="1">
            <a:spLocks noGrp="1"/>
          </p:cNvSpPr>
          <p:nvPr>
            <p:ph type="title"/>
          </p:nvPr>
        </p:nvSpPr>
        <p:spPr>
          <a:xfrm>
            <a:off x="713100" y="1513724"/>
            <a:ext cx="3941400" cy="98601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Solution</a:t>
            </a:r>
            <a:endParaRPr dirty="0"/>
          </a:p>
        </p:txBody>
      </p:sp>
      <p:sp>
        <p:nvSpPr>
          <p:cNvPr id="438" name="Google Shape;438;p43"/>
          <p:cNvSpPr txBox="1">
            <a:spLocks noGrp="1"/>
          </p:cNvSpPr>
          <p:nvPr>
            <p:ph type="subTitle" idx="1"/>
          </p:nvPr>
        </p:nvSpPr>
        <p:spPr>
          <a:xfrm>
            <a:off x="713100" y="2355300"/>
            <a:ext cx="3941400" cy="165661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tx1"/>
                </a:solidFill>
              </a:rPr>
              <a:t>Fabrics</a:t>
            </a:r>
            <a:r>
              <a:rPr lang="en" dirty="0" smtClean="0"/>
              <a:t> brings to you the most stylish products specially curated for men. We blend the modern men’s with our cultural touch to produce beautiful and stylish designs. Each piece of clothing you hold is the legacy of out great nation’s rich textile, craft and culture</a:t>
            </a:r>
            <a:endParaRPr dirty="0"/>
          </a:p>
        </p:txBody>
      </p:sp>
      <p:cxnSp>
        <p:nvCxnSpPr>
          <p:cNvPr id="439" name="Google Shape;439;p43"/>
          <p:cNvCxnSpPr/>
          <p:nvPr/>
        </p:nvCxnSpPr>
        <p:spPr>
          <a:xfrm rot="10800000">
            <a:off x="839550" y="2355375"/>
            <a:ext cx="3502500" cy="0"/>
          </a:xfrm>
          <a:prstGeom prst="straightConnector1">
            <a:avLst/>
          </a:prstGeom>
          <a:noFill/>
          <a:ln w="38100" cap="flat" cmpd="sng">
            <a:solidFill>
              <a:srgbClr val="FFFFFF"/>
            </a:solidFill>
            <a:prstDash val="solid"/>
            <a:round/>
            <a:headEnd type="none" w="med" len="med"/>
            <a:tailEnd type="none" w="med" len="med"/>
          </a:ln>
        </p:spPr>
      </p:cxnSp>
      <p:grpSp>
        <p:nvGrpSpPr>
          <p:cNvPr id="440" name="Google Shape;440;p43"/>
          <p:cNvGrpSpPr/>
          <p:nvPr/>
        </p:nvGrpSpPr>
        <p:grpSpPr>
          <a:xfrm>
            <a:off x="3564096" y="-1896375"/>
            <a:ext cx="4803076" cy="6595133"/>
            <a:chOff x="3564096" y="-1896375"/>
            <a:chExt cx="4803076" cy="6595133"/>
          </a:xfrm>
        </p:grpSpPr>
        <p:pic>
          <p:nvPicPr>
            <p:cNvPr id="441" name="Google Shape;441;p43"/>
            <p:cNvPicPr preferRelativeResize="0"/>
            <p:nvPr/>
          </p:nvPicPr>
          <p:blipFill rotWithShape="1">
            <a:blip r:embed="rId3">
              <a:alphaModFix/>
            </a:blip>
            <a:srcRect t="29265" b="24978"/>
            <a:stretch/>
          </p:blipFill>
          <p:spPr>
            <a:xfrm rot="5400000">
              <a:off x="4190037" y="-794563"/>
              <a:ext cx="4025150" cy="1821525"/>
            </a:xfrm>
            <a:prstGeom prst="rect">
              <a:avLst/>
            </a:prstGeom>
            <a:noFill/>
            <a:ln>
              <a:noFill/>
            </a:ln>
          </p:spPr>
        </p:pic>
        <p:pic>
          <p:nvPicPr>
            <p:cNvPr id="442" name="Google Shape;442;p43"/>
            <p:cNvPicPr preferRelativeResize="0"/>
            <p:nvPr/>
          </p:nvPicPr>
          <p:blipFill>
            <a:blip r:embed="rId4">
              <a:alphaModFix/>
            </a:blip>
            <a:stretch>
              <a:fillRect/>
            </a:stretch>
          </p:blipFill>
          <p:spPr>
            <a:xfrm rot="1897724">
              <a:off x="6543515" y="461655"/>
              <a:ext cx="1403438" cy="2000194"/>
            </a:xfrm>
            <a:prstGeom prst="rect">
              <a:avLst/>
            </a:prstGeom>
            <a:noFill/>
            <a:ln>
              <a:noFill/>
            </a:ln>
          </p:spPr>
        </p:pic>
        <p:pic>
          <p:nvPicPr>
            <p:cNvPr id="443" name="Google Shape;443;p43"/>
            <p:cNvPicPr preferRelativeResize="0"/>
            <p:nvPr/>
          </p:nvPicPr>
          <p:blipFill>
            <a:blip r:embed="rId5">
              <a:alphaModFix/>
            </a:blip>
            <a:stretch>
              <a:fillRect/>
            </a:stretch>
          </p:blipFill>
          <p:spPr>
            <a:xfrm rot="9254987">
              <a:off x="6526965" y="3141586"/>
              <a:ext cx="1436547" cy="1310182"/>
            </a:xfrm>
            <a:prstGeom prst="rect">
              <a:avLst/>
            </a:prstGeom>
            <a:noFill/>
            <a:ln>
              <a:noFill/>
            </a:ln>
          </p:spPr>
        </p:pic>
        <p:pic>
          <p:nvPicPr>
            <p:cNvPr id="444" name="Google Shape;444;p43"/>
            <p:cNvPicPr preferRelativeResize="0"/>
            <p:nvPr/>
          </p:nvPicPr>
          <p:blipFill rotWithShape="1">
            <a:blip r:embed="rId6">
              <a:alphaModFix/>
            </a:blip>
            <a:srcRect l="18505" r="23864"/>
            <a:stretch/>
          </p:blipFill>
          <p:spPr>
            <a:xfrm rot="933702">
              <a:off x="3633437" y="525004"/>
              <a:ext cx="357494" cy="565711"/>
            </a:xfrm>
            <a:prstGeom prst="rect">
              <a:avLst/>
            </a:prstGeom>
            <a:noFill/>
            <a:ln>
              <a:noFill/>
            </a:ln>
          </p:spPr>
        </p:pic>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755576" y="267494"/>
            <a:ext cx="2840400" cy="720080"/>
          </a:xfrm>
        </p:spPr>
        <p:txBody>
          <a:bodyPr>
            <a:normAutofit fontScale="90000"/>
          </a:bodyPr>
          <a:lstStyle/>
          <a:p>
            <a:r>
              <a:rPr lang="en-US" dirty="0" smtClean="0">
                <a:solidFill>
                  <a:schemeClr val="tx1"/>
                </a:solidFill>
              </a:rPr>
              <a:t>Hardware Requirements</a:t>
            </a:r>
            <a:endParaRPr lang="en-US" dirty="0">
              <a:solidFill>
                <a:schemeClr val="tx1"/>
              </a:solidFill>
            </a:endParaRPr>
          </a:p>
        </p:txBody>
      </p:sp>
      <p:sp>
        <p:nvSpPr>
          <p:cNvPr id="6" name="Title 5"/>
          <p:cNvSpPr>
            <a:spLocks noGrp="1"/>
          </p:cNvSpPr>
          <p:nvPr>
            <p:ph type="title" idx="2"/>
          </p:nvPr>
        </p:nvSpPr>
        <p:spPr>
          <a:xfrm>
            <a:off x="5220072" y="195486"/>
            <a:ext cx="2840400" cy="792088"/>
          </a:xfrm>
        </p:spPr>
        <p:txBody>
          <a:bodyPr>
            <a:normAutofit fontScale="90000"/>
          </a:bodyPr>
          <a:lstStyle/>
          <a:p>
            <a:r>
              <a:rPr lang="en-US" dirty="0" smtClean="0">
                <a:solidFill>
                  <a:schemeClr val="tx1"/>
                </a:solidFill>
              </a:rPr>
              <a:t>Software Requirements</a:t>
            </a:r>
            <a:endParaRPr lang="en-US" dirty="0">
              <a:solidFill>
                <a:schemeClr val="tx1"/>
              </a:solidFill>
            </a:endParaRPr>
          </a:p>
        </p:txBody>
      </p:sp>
      <p:sp>
        <p:nvSpPr>
          <p:cNvPr id="5" name="Subtitle 4"/>
          <p:cNvSpPr>
            <a:spLocks noGrp="1"/>
          </p:cNvSpPr>
          <p:nvPr>
            <p:ph type="subTitle" idx="1"/>
          </p:nvPr>
        </p:nvSpPr>
        <p:spPr>
          <a:xfrm>
            <a:off x="4716016" y="1131590"/>
            <a:ext cx="3960440" cy="3744416"/>
          </a:xfrm>
        </p:spPr>
        <p:txBody>
          <a:bodyPr anchor="t"/>
          <a:lstStyle/>
          <a:p>
            <a:pPr algn="l">
              <a:buFont typeface="Arial" pitchFamily="34" charset="0"/>
              <a:buChar char="•"/>
            </a:pPr>
            <a:r>
              <a:rPr lang="en-US" b="1" dirty="0" smtClean="0"/>
              <a:t>Operating system:</a:t>
            </a:r>
            <a:r>
              <a:rPr lang="en-US" dirty="0" smtClean="0"/>
              <a:t> Linux (e.g., </a:t>
            </a:r>
            <a:r>
              <a:rPr lang="en-US" dirty="0" err="1" smtClean="0"/>
              <a:t>Ubuntu</a:t>
            </a:r>
            <a:r>
              <a:rPr lang="en-US" dirty="0" smtClean="0"/>
              <a:t>, </a:t>
            </a:r>
            <a:r>
              <a:rPr lang="en-US" dirty="0" err="1" smtClean="0"/>
              <a:t>CentOS</a:t>
            </a:r>
            <a:r>
              <a:rPr lang="en-US" dirty="0" smtClean="0"/>
              <a:t>) is popular for its stability and security. Windows Server can also be used</a:t>
            </a:r>
            <a:r>
              <a:rPr lang="en-US" dirty="0" smtClean="0"/>
              <a:t>.</a:t>
            </a:r>
          </a:p>
          <a:p>
            <a:pPr algn="l"/>
            <a:endParaRPr lang="en-US" dirty="0" smtClean="0"/>
          </a:p>
          <a:p>
            <a:pPr algn="l">
              <a:buFont typeface="Arial" pitchFamily="34" charset="0"/>
              <a:buChar char="•"/>
            </a:pPr>
            <a:r>
              <a:rPr lang="en-US" b="1" dirty="0" smtClean="0"/>
              <a:t>Web server software:</a:t>
            </a:r>
            <a:r>
              <a:rPr lang="en-US" dirty="0" smtClean="0"/>
              <a:t> Apache, </a:t>
            </a:r>
            <a:r>
              <a:rPr lang="en-US" dirty="0" err="1" smtClean="0"/>
              <a:t>Nginx</a:t>
            </a:r>
            <a:r>
              <a:rPr lang="en-US" dirty="0" smtClean="0"/>
              <a:t>, or </a:t>
            </a:r>
            <a:r>
              <a:rPr lang="en-US" dirty="0" err="1" smtClean="0"/>
              <a:t>LiteSpeed</a:t>
            </a:r>
            <a:r>
              <a:rPr lang="en-US" dirty="0" smtClean="0"/>
              <a:t> are common choices</a:t>
            </a:r>
            <a:r>
              <a:rPr lang="en-US" dirty="0" smtClean="0"/>
              <a:t>.</a:t>
            </a:r>
          </a:p>
          <a:p>
            <a:pPr algn="l"/>
            <a:endParaRPr lang="en-US" dirty="0" smtClean="0"/>
          </a:p>
          <a:p>
            <a:pPr algn="l">
              <a:buFont typeface="Arial" pitchFamily="34" charset="0"/>
              <a:buChar char="•"/>
            </a:pPr>
            <a:r>
              <a:rPr lang="en-US" b="1" dirty="0" smtClean="0"/>
              <a:t>Database software:</a:t>
            </a:r>
            <a:r>
              <a:rPr lang="en-US" dirty="0" smtClean="0"/>
              <a:t> </a:t>
            </a:r>
            <a:r>
              <a:rPr lang="en-US" dirty="0" err="1" smtClean="0"/>
              <a:t>MySQL</a:t>
            </a:r>
            <a:r>
              <a:rPr lang="en-US" dirty="0" smtClean="0"/>
              <a:t>, </a:t>
            </a:r>
            <a:r>
              <a:rPr lang="en-US" dirty="0" err="1" smtClean="0"/>
              <a:t>PostgreSQL</a:t>
            </a:r>
            <a:r>
              <a:rPr lang="en-US" dirty="0" smtClean="0"/>
              <a:t>, or </a:t>
            </a:r>
            <a:r>
              <a:rPr lang="en-US" dirty="0" err="1" smtClean="0"/>
              <a:t>MongoDB</a:t>
            </a:r>
            <a:r>
              <a:rPr lang="en-US" dirty="0" smtClean="0"/>
              <a:t> are popular options depending on website functionality</a:t>
            </a:r>
            <a:r>
              <a:rPr lang="en-US" dirty="0" smtClean="0"/>
              <a:t>.</a:t>
            </a:r>
          </a:p>
          <a:p>
            <a:pPr algn="l"/>
            <a:endParaRPr lang="en-US" dirty="0" smtClean="0"/>
          </a:p>
          <a:p>
            <a:pPr algn="l">
              <a:buFont typeface="Arial" pitchFamily="34" charset="0"/>
              <a:buChar char="•"/>
            </a:pPr>
            <a:r>
              <a:rPr lang="en-US" b="1" dirty="0" smtClean="0"/>
              <a:t>Programming languages:</a:t>
            </a:r>
            <a:r>
              <a:rPr lang="en-US" dirty="0" smtClean="0"/>
              <a:t> HTML, CSS, and JavaScript are essential. Additional languages like Python, PHP, or Ruby may be needed for complex features</a:t>
            </a:r>
            <a:r>
              <a:rPr lang="en-US" dirty="0" smtClean="0"/>
              <a:t>.</a:t>
            </a:r>
            <a:endParaRPr lang="en-US" dirty="0" smtClean="0"/>
          </a:p>
        </p:txBody>
      </p:sp>
      <p:sp>
        <p:nvSpPr>
          <p:cNvPr id="7" name="Subtitle 6"/>
          <p:cNvSpPr>
            <a:spLocks noGrp="1"/>
          </p:cNvSpPr>
          <p:nvPr>
            <p:ph type="subTitle" idx="3"/>
          </p:nvPr>
        </p:nvSpPr>
        <p:spPr>
          <a:xfrm>
            <a:off x="683568" y="1131590"/>
            <a:ext cx="3096344" cy="3600400"/>
          </a:xfrm>
        </p:spPr>
        <p:txBody>
          <a:bodyPr anchor="t"/>
          <a:lstStyle/>
          <a:p>
            <a:pPr algn="l">
              <a:buFont typeface="Arial" pitchFamily="34" charset="0"/>
              <a:buChar char="•"/>
            </a:pPr>
            <a:r>
              <a:rPr lang="en-US" dirty="0" smtClean="0"/>
              <a:t>CPU: Dual-core or higher, with clock speed depending on traffic and complexity</a:t>
            </a:r>
            <a:r>
              <a:rPr lang="en-US" dirty="0" smtClean="0"/>
              <a:t>.</a:t>
            </a:r>
          </a:p>
          <a:p>
            <a:pPr algn="l"/>
            <a:endParaRPr lang="en-US" dirty="0" smtClean="0"/>
          </a:p>
          <a:p>
            <a:pPr algn="l">
              <a:buFont typeface="Arial" pitchFamily="34" charset="0"/>
              <a:buChar char="•"/>
            </a:pPr>
            <a:r>
              <a:rPr lang="en-US" dirty="0" smtClean="0"/>
              <a:t>RAM: 4GB minimum, more recommended for higher traffic or complex </a:t>
            </a:r>
            <a:r>
              <a:rPr lang="en-US" dirty="0" smtClean="0"/>
              <a:t>applications.</a:t>
            </a:r>
          </a:p>
          <a:p>
            <a:pPr algn="l"/>
            <a:endParaRPr lang="en-US" dirty="0" smtClean="0"/>
          </a:p>
          <a:p>
            <a:pPr algn="l">
              <a:buFont typeface="Arial" pitchFamily="34" charset="0"/>
              <a:buChar char="•"/>
            </a:pPr>
            <a:r>
              <a:rPr lang="en-US" dirty="0" smtClean="0"/>
              <a:t>Storage: Minimum 50GB for a basic website, more for complex ones and media-rich content</a:t>
            </a:r>
            <a:r>
              <a:rPr lang="en-US" dirty="0" smtClean="0"/>
              <a:t>.</a:t>
            </a:r>
          </a:p>
          <a:p>
            <a:pPr algn="l"/>
            <a:endParaRPr lang="en-US" dirty="0" smtClean="0"/>
          </a:p>
          <a:p>
            <a:pPr algn="l">
              <a:buFont typeface="Arial" pitchFamily="34" charset="0"/>
              <a:buChar char="•"/>
            </a:pPr>
            <a:r>
              <a:rPr lang="en-US" dirty="0" smtClean="0"/>
              <a:t>Internet connection: Reliable and with sufficient bandwidth to handle traffic volume</a:t>
            </a:r>
            <a:r>
              <a:rPr lang="en-US" dirty="0" smtClean="0"/>
              <a:t>.</a:t>
            </a:r>
            <a:endParaRPr lang="en-US"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436"/>
        <p:cNvGrpSpPr/>
        <p:nvPr/>
      </p:nvGrpSpPr>
      <p:grpSpPr>
        <a:xfrm>
          <a:off x="0" y="0"/>
          <a:ext cx="0" cy="0"/>
          <a:chOff x="0" y="0"/>
          <a:chExt cx="0" cy="0"/>
        </a:xfrm>
      </p:grpSpPr>
      <p:sp>
        <p:nvSpPr>
          <p:cNvPr id="437" name="Google Shape;437;p43"/>
          <p:cNvSpPr txBox="1">
            <a:spLocks noGrp="1"/>
          </p:cNvSpPr>
          <p:nvPr>
            <p:ph type="title"/>
          </p:nvPr>
        </p:nvSpPr>
        <p:spPr>
          <a:xfrm>
            <a:off x="2699792" y="339502"/>
            <a:ext cx="3941400" cy="98601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Screenshots</a:t>
            </a:r>
            <a:endParaRPr dirty="0"/>
          </a:p>
        </p:txBody>
      </p:sp>
      <p:pic>
        <p:nvPicPr>
          <p:cNvPr id="444" name="Google Shape;444;p43"/>
          <p:cNvPicPr preferRelativeResize="0"/>
          <p:nvPr/>
        </p:nvPicPr>
        <p:blipFill rotWithShape="1">
          <a:blip r:embed="rId3">
            <a:alphaModFix/>
          </a:blip>
          <a:srcRect l="18505" r="23864"/>
          <a:stretch/>
        </p:blipFill>
        <p:spPr>
          <a:xfrm rot="933702">
            <a:off x="8385746" y="233071"/>
            <a:ext cx="357494" cy="565711"/>
          </a:xfrm>
          <a:prstGeom prst="rect">
            <a:avLst/>
          </a:prstGeom>
          <a:noFill/>
          <a:ln>
            <a:noFill/>
          </a:ln>
        </p:spPr>
      </p:pic>
      <p:pic>
        <p:nvPicPr>
          <p:cNvPr id="11" name="Picture 10" descr="ss1.png"/>
          <p:cNvPicPr>
            <a:picLocks noChangeAspect="1"/>
          </p:cNvPicPr>
          <p:nvPr/>
        </p:nvPicPr>
        <p:blipFill>
          <a:blip r:embed="rId4"/>
          <a:stretch>
            <a:fillRect/>
          </a:stretch>
        </p:blipFill>
        <p:spPr>
          <a:xfrm>
            <a:off x="179512" y="1563638"/>
            <a:ext cx="4176464" cy="2578501"/>
          </a:xfrm>
          <a:prstGeom prst="rect">
            <a:avLst/>
          </a:prstGeom>
          <a:ln>
            <a:noFill/>
          </a:ln>
          <a:effectLst>
            <a:outerShdw blurRad="292100" dist="139700" dir="2700000" algn="tl" rotWithShape="0">
              <a:srgbClr val="333333">
                <a:alpha val="65000"/>
              </a:srgbClr>
            </a:outerShdw>
          </a:effectLst>
        </p:spPr>
      </p:pic>
      <p:pic>
        <p:nvPicPr>
          <p:cNvPr id="12" name="Picture 11" descr="ss2.png"/>
          <p:cNvPicPr>
            <a:picLocks noChangeAspect="1"/>
          </p:cNvPicPr>
          <p:nvPr/>
        </p:nvPicPr>
        <p:blipFill>
          <a:blip r:embed="rId5"/>
          <a:stretch>
            <a:fillRect/>
          </a:stretch>
        </p:blipFill>
        <p:spPr>
          <a:xfrm>
            <a:off x="4499992" y="1563638"/>
            <a:ext cx="4499992" cy="252028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436"/>
        <p:cNvGrpSpPr/>
        <p:nvPr/>
      </p:nvGrpSpPr>
      <p:grpSpPr>
        <a:xfrm>
          <a:off x="0" y="0"/>
          <a:ext cx="0" cy="0"/>
          <a:chOff x="0" y="0"/>
          <a:chExt cx="0" cy="0"/>
        </a:xfrm>
      </p:grpSpPr>
      <p:sp>
        <p:nvSpPr>
          <p:cNvPr id="437" name="Google Shape;437;p43"/>
          <p:cNvSpPr txBox="1">
            <a:spLocks noGrp="1"/>
          </p:cNvSpPr>
          <p:nvPr>
            <p:ph type="title"/>
          </p:nvPr>
        </p:nvSpPr>
        <p:spPr>
          <a:xfrm>
            <a:off x="2699792" y="339502"/>
            <a:ext cx="3941400" cy="98601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Screenshots</a:t>
            </a:r>
            <a:endParaRPr dirty="0"/>
          </a:p>
        </p:txBody>
      </p:sp>
      <p:pic>
        <p:nvPicPr>
          <p:cNvPr id="444" name="Google Shape;444;p43"/>
          <p:cNvPicPr preferRelativeResize="0"/>
          <p:nvPr/>
        </p:nvPicPr>
        <p:blipFill rotWithShape="1">
          <a:blip r:embed="rId3">
            <a:alphaModFix/>
          </a:blip>
          <a:srcRect l="18505" r="23864"/>
          <a:stretch/>
        </p:blipFill>
        <p:spPr>
          <a:xfrm rot="933702">
            <a:off x="8385746" y="233071"/>
            <a:ext cx="357494" cy="565711"/>
          </a:xfrm>
          <a:prstGeom prst="rect">
            <a:avLst/>
          </a:prstGeom>
          <a:noFill/>
          <a:ln>
            <a:noFill/>
          </a:ln>
        </p:spPr>
      </p:pic>
      <p:pic>
        <p:nvPicPr>
          <p:cNvPr id="6" name="Picture 5" descr="ss3.png"/>
          <p:cNvPicPr>
            <a:picLocks noChangeAspect="1"/>
          </p:cNvPicPr>
          <p:nvPr/>
        </p:nvPicPr>
        <p:blipFill>
          <a:blip r:embed="rId4"/>
          <a:stretch>
            <a:fillRect/>
          </a:stretch>
        </p:blipFill>
        <p:spPr>
          <a:xfrm>
            <a:off x="107504" y="1491630"/>
            <a:ext cx="4392488" cy="2736304"/>
          </a:xfrm>
          <a:prstGeom prst="rect">
            <a:avLst/>
          </a:prstGeom>
          <a:ln>
            <a:noFill/>
          </a:ln>
          <a:effectLst>
            <a:outerShdw blurRad="292100" dist="139700" dir="2700000" algn="tl" rotWithShape="0">
              <a:srgbClr val="333333">
                <a:alpha val="65000"/>
              </a:srgbClr>
            </a:outerShdw>
          </a:effectLst>
        </p:spPr>
      </p:pic>
      <p:pic>
        <p:nvPicPr>
          <p:cNvPr id="7" name="Picture 6" descr="ss4.png"/>
          <p:cNvPicPr>
            <a:picLocks noChangeAspect="1"/>
          </p:cNvPicPr>
          <p:nvPr/>
        </p:nvPicPr>
        <p:blipFill>
          <a:blip r:embed="rId5"/>
          <a:stretch>
            <a:fillRect/>
          </a:stretch>
        </p:blipFill>
        <p:spPr>
          <a:xfrm>
            <a:off x="4644008" y="1491630"/>
            <a:ext cx="4392488" cy="2736304"/>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436"/>
        <p:cNvGrpSpPr/>
        <p:nvPr/>
      </p:nvGrpSpPr>
      <p:grpSpPr>
        <a:xfrm>
          <a:off x="0" y="0"/>
          <a:ext cx="0" cy="0"/>
          <a:chOff x="0" y="0"/>
          <a:chExt cx="0" cy="0"/>
        </a:xfrm>
      </p:grpSpPr>
      <p:sp>
        <p:nvSpPr>
          <p:cNvPr id="437" name="Google Shape;437;p43"/>
          <p:cNvSpPr txBox="1">
            <a:spLocks noGrp="1"/>
          </p:cNvSpPr>
          <p:nvPr>
            <p:ph type="title"/>
          </p:nvPr>
        </p:nvSpPr>
        <p:spPr>
          <a:xfrm>
            <a:off x="2699792" y="123478"/>
            <a:ext cx="3941400" cy="98601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Screenshots</a:t>
            </a:r>
            <a:endParaRPr dirty="0"/>
          </a:p>
        </p:txBody>
      </p:sp>
      <p:pic>
        <p:nvPicPr>
          <p:cNvPr id="444" name="Google Shape;444;p43"/>
          <p:cNvPicPr preferRelativeResize="0"/>
          <p:nvPr/>
        </p:nvPicPr>
        <p:blipFill rotWithShape="1">
          <a:blip r:embed="rId3">
            <a:alphaModFix/>
          </a:blip>
          <a:srcRect l="18505" r="23864"/>
          <a:stretch/>
        </p:blipFill>
        <p:spPr>
          <a:xfrm rot="933702">
            <a:off x="8385746" y="233071"/>
            <a:ext cx="357494" cy="565711"/>
          </a:xfrm>
          <a:prstGeom prst="rect">
            <a:avLst/>
          </a:prstGeom>
          <a:noFill/>
          <a:ln>
            <a:noFill/>
          </a:ln>
        </p:spPr>
      </p:pic>
      <p:pic>
        <p:nvPicPr>
          <p:cNvPr id="6" name="Picture 5" descr="ss5.png"/>
          <p:cNvPicPr>
            <a:picLocks noChangeAspect="1"/>
          </p:cNvPicPr>
          <p:nvPr/>
        </p:nvPicPr>
        <p:blipFill>
          <a:blip r:embed="rId4"/>
          <a:stretch>
            <a:fillRect/>
          </a:stretch>
        </p:blipFill>
        <p:spPr>
          <a:xfrm>
            <a:off x="395536" y="987574"/>
            <a:ext cx="8568952" cy="3831815"/>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Subtitle 2"/>
          <p:cNvSpPr>
            <a:spLocks noGrp="1"/>
          </p:cNvSpPr>
          <p:nvPr>
            <p:ph type="subTitle" idx="1"/>
          </p:nvPr>
        </p:nvSpPr>
        <p:spPr>
          <a:xfrm>
            <a:off x="323528" y="2355726"/>
            <a:ext cx="4434964" cy="1584176"/>
          </a:xfrm>
        </p:spPr>
        <p:txBody>
          <a:bodyPr anchor="t">
            <a:normAutofit/>
          </a:bodyPr>
          <a:lstStyle/>
          <a:p>
            <a:r>
              <a:rPr lang="en-US" sz="2800" b="1" dirty="0" smtClean="0"/>
              <a:t>	</a:t>
            </a:r>
            <a:r>
              <a:rPr lang="en-US" sz="2800" b="1" dirty="0" smtClean="0"/>
              <a:t>Anything </a:t>
            </a:r>
            <a:r>
              <a:rPr lang="en-US" sz="2800" b="1" dirty="0" smtClean="0"/>
              <a:t>unclear or burning questions you need answered?</a:t>
            </a:r>
            <a:endParaRPr lang="en-US" sz="28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Urban Clothing Brand Pitch Deck by Slidesgo">
  <a:themeElements>
    <a:clrScheme name="Simple Light">
      <a:dk1>
        <a:srgbClr val="B8A5E3"/>
      </a:dk1>
      <a:lt1>
        <a:srgbClr val="FFFFFF"/>
      </a:lt1>
      <a:dk2>
        <a:srgbClr val="7496F9"/>
      </a:dk2>
      <a:lt2>
        <a:srgbClr val="F5BD53"/>
      </a:lt2>
      <a:accent1>
        <a:srgbClr val="EFDFF4"/>
      </a:accent1>
      <a:accent2>
        <a:srgbClr val="19191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106</Words>
  <Application>Microsoft Office PowerPoint</Application>
  <PresentationFormat>On-screen Show (16:9)</PresentationFormat>
  <Paragraphs>27</Paragraphs>
  <Slides>8</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Space Grotesk</vt:lpstr>
      <vt:lpstr>Advent Pro</vt:lpstr>
      <vt:lpstr>Urban Clothing Brand Pitch Deck by Slidesgo</vt:lpstr>
      <vt:lpstr>Fabrics.</vt:lpstr>
      <vt:lpstr>  The Problem</vt:lpstr>
      <vt:lpstr>Solution</vt:lpstr>
      <vt:lpstr>Hardware Requirements</vt:lpstr>
      <vt:lpstr>Screenshots</vt:lpstr>
      <vt:lpstr>Screenshots</vt:lpstr>
      <vt:lpstr>Screenshots</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Fabrics.</dc:title>
  <dc:creator>vishnu chilakala</dc:creator>
  <cp:lastModifiedBy>vishnu chilakala</cp:lastModifiedBy>
  <cp:revision>5</cp:revision>
  <dcterms:modified xsi:type="dcterms:W3CDTF">2024-02-22T16:38:26Z</dcterms:modified>
</cp:coreProperties>
</file>